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0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0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0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1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6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2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E7B0-C65F-44EE-837A-1A32266D8540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C561-E577-449E-B1A0-9C9FB55FD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Bellwork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5 minutes </a:t>
            </a:r>
            <a:br>
              <a:rPr lang="en-US" dirty="0" smtClean="0"/>
            </a:br>
            <a:r>
              <a:rPr lang="en-US" dirty="0" smtClean="0"/>
              <a:t>Review the terms on the list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an * by </a:t>
            </a:r>
            <a:r>
              <a:rPr lang="en-US" b="1" dirty="0" smtClean="0"/>
              <a:t>at least 3 </a:t>
            </a:r>
            <a:r>
              <a:rPr lang="en-US" dirty="0" smtClean="0"/>
              <a:t>terms you could teach.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Underline</a:t>
            </a:r>
            <a:r>
              <a:rPr lang="en-US" dirty="0" smtClean="0"/>
              <a:t> at least 3 terms you want to learn about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Bellwork for 5 minutes  Review the terms on the list  make an * by at least 3 terms you could teach.   Underline at least 3 terms you want to learn about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White</dc:creator>
  <cp:lastModifiedBy>Gary White</cp:lastModifiedBy>
  <cp:revision>2</cp:revision>
  <dcterms:created xsi:type="dcterms:W3CDTF">2014-08-21T15:04:13Z</dcterms:created>
  <dcterms:modified xsi:type="dcterms:W3CDTF">2014-08-21T21:42:56Z</dcterms:modified>
</cp:coreProperties>
</file>